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4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40" r:id="rId101"/>
    <p:sldId id="352" r:id="rId102"/>
    <p:sldId id="354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975" autoAdjust="0"/>
  </p:normalViewPr>
  <p:slideViewPr>
    <p:cSldViewPr snapToGrid="0">
      <p:cViewPr varScale="1">
        <p:scale>
          <a:sx n="104" d="100"/>
          <a:sy n="10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07.07.2022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319757"/>
            <a:ext cx="4102826" cy="2771883"/>
            <a:chOff x="617220" y="1312437"/>
            <a:chExt cx="4102826" cy="2771883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312437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427746"/>
            <a:ext cx="4102826" cy="3183239"/>
            <a:chOff x="434340" y="3542737"/>
            <a:chExt cx="4102826" cy="3183239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542737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Builder"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8430878" y="295248"/>
            <a:ext cx="355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builders, products, services, and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components to achieve the maximum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a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158922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_restaurant.Build(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676653" y="2760628"/>
            <a:ext cx="3524747" cy="1198674"/>
            <a:chOff x="4115871" y="4073989"/>
            <a:chExt cx="3524747" cy="1221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115871" y="5013078"/>
              <a:ext cx="3524747" cy="282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explicitly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39469-47A3-4CDF-8B89-FCD9A85F9957}"/>
              </a:ext>
            </a:extLst>
          </p:cNvPr>
          <p:cNvSpPr txBox="1"/>
          <p:nvPr/>
        </p:nvSpPr>
        <p:spPr>
          <a:xfrm>
            <a:off x="1284602" y="5905160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</a:rPr>
              <a:t>And then, you will get: "Nested Fluent Strict Builder"… </a:t>
            </a:r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en-US" sz="900" b="1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13686</Words>
  <Application>Microsoft Office PowerPoint</Application>
  <PresentationFormat>Widescreen</PresentationFormat>
  <Paragraphs>1677</Paragraphs>
  <Slides>152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886</cp:revision>
  <dcterms:created xsi:type="dcterms:W3CDTF">2020-08-17T19:59:22Z</dcterms:created>
  <dcterms:modified xsi:type="dcterms:W3CDTF">2022-07-07T15:09:13Z</dcterms:modified>
</cp:coreProperties>
</file>